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4"/>
  </p:sldMasterIdLst>
  <p:notesMasterIdLst>
    <p:notesMasterId r:id="rId21"/>
  </p:notesMasterIdLst>
  <p:sldIdLst>
    <p:sldId id="256" r:id="rId5"/>
    <p:sldId id="272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71" r:id="rId17"/>
    <p:sldId id="267" r:id="rId18"/>
    <p:sldId id="268" r:id="rId19"/>
    <p:sldId id="270" r:id="rId20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7474" autoAdjust="0"/>
  </p:normalViewPr>
  <p:slideViewPr>
    <p:cSldViewPr snapToGrid="0">
      <p:cViewPr varScale="1">
        <p:scale>
          <a:sx n="156" d="100"/>
          <a:sy n="156" d="100"/>
        </p:scale>
        <p:origin x="108" y="2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4D123-F292-4A0B-ABC6-365E38F1D5DA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FE267D-3940-4D66-B514-C63BACCA59D0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570299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8FE267D-3940-4D66-B514-C63BACCA59D0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0637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5CD1B0-A06B-4DCC-A546-F668723616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828791C-B4DE-4946-83DE-F0C40202C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6464E0-8FAB-4888-AA41-1C29F6DDE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AE7CB6-7E1E-42A8-B110-DA474DE97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5AE6D9-FE9D-491D-8673-044D70FEB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0270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16746-0F0F-482C-9533-A851E92B5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A3F9A0-1C53-49D1-AC59-6728BADEE2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2F3AC-55DD-4F39-B70A-0D113A6FB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0244CA-08A0-4966-A1D3-D509E4FA4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E01F2-3FDD-41F9-95FE-F7832EBF6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23148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32B4078-D9A7-41CD-8D05-6A375E2131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722A87-8176-4813-BF9D-D2E01BBE95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075FDC3-9C23-457F-B5C1-2365744E5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1C7108-7454-45D9-BE7F-34F3E3AD5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16B225-9E46-4DA5-965F-C8FACA87F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9945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6E6AD-B77E-41AA-9833-C37FC7067F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E67445-3FF6-4A2D-8FF9-6C2BD477CF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DD9ED1-D3A3-495C-8CF6-075E0AFDB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D9D97E-6897-4E5C-8219-A6350349A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21971A-8705-435D-A5C9-DE596A8FF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6766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93E5D-221D-4582-B946-73ECBD1758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70A6C0-A31A-41E3-A2EA-F78F1E00BA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6D6B46-80AB-46FD-90F1-97F7DFE9F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16D85E-8EDD-4D13-BA7D-462DD2219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50C3FB-B194-4203-828A-B1611C8291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12623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5EC40-2C8C-4D96-A738-A300B53B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F11F1-2D2B-41D8-9D50-03A088F017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BE5171-B2C9-40D0-A985-6BB3AA4A5A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FBBDD4-C184-4F06-9FC4-C74359BF90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058309-4DE7-4882-9697-7AF7D13CC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A8F525-BD61-4D16-9396-2C75AC2740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5469647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F7FC92-348A-4188-A009-9249644B7D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77AC1B-EFA1-4238-B7EB-4C31D596FE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6A355-705E-4F70-9DEE-54214FDC74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0BF27AB-E466-4FFA-8D96-3118DFE45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23EF528-9363-4B37-BB1F-8F3F27228D3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9078EA8-5D21-42EE-9AC5-84544894F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C9614C7-DE50-4F6F-8CC7-EDBDA6B5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C8B8DF-4F87-4859-98D5-D8281ADF6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90695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7E84B-A8B4-4B95-BD73-1FCDE86FB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C9819FF-2DEE-418E-A577-C7D26A766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46025B-5601-418D-AE2A-45779C3BF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C7547F-4DF9-4B69-8F01-B76E5C1B82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584311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41A645-BBBB-461A-AFF4-B31EFD5F1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D9C999F-4DD8-434B-8B76-C03DFF753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5D8835-394A-4959-B5DC-1F1BF5752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7455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676E51-FF08-4AB7-B8DC-F86F287B9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1827CD-8AB6-4622-8BED-EA2BCF2D4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13F18F-F5C2-4ABB-8F7A-000B10E1F5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D26BB0-CEF1-452A-8BFD-56993A946F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BD89-5567-4ED4-AD39-1B4A6D738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8405B-F2A7-442A-B645-6B5D51CF7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5155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FF47C-20EB-492F-A687-68210E601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055FB8-BDF0-4AEE-A6C6-06E460D956C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E219E5-02AC-4211-9A6E-524D648898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9D2C54-475B-44EB-A7F4-395A4AD65F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766BEC2-4631-4783-8AC6-9E6A5364A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75D0B9-CB51-4A3F-A676-13B1A6CCE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07130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72CF02-614A-4EB2-A47E-4582A2EF46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BBF69-7C7B-44ED-856F-D52180EB5B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0E59F4-0160-41A2-8F94-C063B3A887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5A212E-0FA7-4DE0-AC7C-AEA961D96A27}" type="datetimeFigureOut">
              <a:rPr lang="en-NL" smtClean="0"/>
              <a:t>08/01/2022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D82605-02F8-4F67-9A78-12A4C46B84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98ED1-6A0D-4332-9804-0F932F1003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3D3E79-A547-4445-83D8-18C02F284108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86401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12" Type="http://schemas.openxmlformats.org/officeDocument/2006/relationships/image" Target="../media/image1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eg"/><Relationship Id="rId5" Type="http://schemas.openxmlformats.org/officeDocument/2006/relationships/image" Target="../media/image69.jpeg"/><Relationship Id="rId4" Type="http://schemas.openxmlformats.org/officeDocument/2006/relationships/image" Target="../media/image68.gi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72.jpeg"/><Relationship Id="rId7" Type="http://schemas.openxmlformats.org/officeDocument/2006/relationships/image" Target="../media/image76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10" Type="http://schemas.openxmlformats.org/officeDocument/2006/relationships/image" Target="../media/image79.png"/><Relationship Id="rId4" Type="http://schemas.openxmlformats.org/officeDocument/2006/relationships/image" Target="../media/image73.gif"/><Relationship Id="rId9" Type="http://schemas.openxmlformats.org/officeDocument/2006/relationships/image" Target="../media/image7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jpeg"/><Relationship Id="rId3" Type="http://schemas.openxmlformats.org/officeDocument/2006/relationships/image" Target="../media/image81.jpeg"/><Relationship Id="rId7" Type="http://schemas.openxmlformats.org/officeDocument/2006/relationships/image" Target="../media/image85.pn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10" Type="http://schemas.openxmlformats.org/officeDocument/2006/relationships/image" Target="../media/image88.png"/><Relationship Id="rId4" Type="http://schemas.openxmlformats.org/officeDocument/2006/relationships/image" Target="../media/image82.jpeg"/><Relationship Id="rId9" Type="http://schemas.openxmlformats.org/officeDocument/2006/relationships/image" Target="../media/image8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jpeg"/><Relationship Id="rId3" Type="http://schemas.openxmlformats.org/officeDocument/2006/relationships/image" Target="../media/image90.jpeg"/><Relationship Id="rId7" Type="http://schemas.openxmlformats.org/officeDocument/2006/relationships/image" Target="../media/image94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jpeg"/><Relationship Id="rId11" Type="http://schemas.openxmlformats.org/officeDocument/2006/relationships/image" Target="../media/image98.jpeg"/><Relationship Id="rId5" Type="http://schemas.openxmlformats.org/officeDocument/2006/relationships/image" Target="../media/image92.jpeg"/><Relationship Id="rId10" Type="http://schemas.openxmlformats.org/officeDocument/2006/relationships/image" Target="../media/image97.jpeg"/><Relationship Id="rId4" Type="http://schemas.openxmlformats.org/officeDocument/2006/relationships/image" Target="../media/image91.jpeg"/><Relationship Id="rId9" Type="http://schemas.openxmlformats.org/officeDocument/2006/relationships/image" Target="../media/image9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jpeg"/><Relationship Id="rId12" Type="http://schemas.openxmlformats.org/officeDocument/2006/relationships/image" Target="../media/image10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eg"/><Relationship Id="rId11" Type="http://schemas.openxmlformats.org/officeDocument/2006/relationships/image" Target="../media/image107.jpeg"/><Relationship Id="rId5" Type="http://schemas.openxmlformats.org/officeDocument/2006/relationships/image" Target="../media/image101.jpeg"/><Relationship Id="rId10" Type="http://schemas.openxmlformats.org/officeDocument/2006/relationships/image" Target="../media/image106.jpeg"/><Relationship Id="rId4" Type="http://schemas.openxmlformats.org/officeDocument/2006/relationships/image" Target="../media/image100.jpeg"/><Relationship Id="rId9" Type="http://schemas.openxmlformats.org/officeDocument/2006/relationships/image" Target="../media/image10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10" Type="http://schemas.openxmlformats.org/officeDocument/2006/relationships/image" Target="../media/image26.pn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7" Type="http://schemas.openxmlformats.org/officeDocument/2006/relationships/image" Target="../media/image38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eg"/><Relationship Id="rId7" Type="http://schemas.openxmlformats.org/officeDocument/2006/relationships/image" Target="../media/image59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jpeg"/><Relationship Id="rId5" Type="http://schemas.openxmlformats.org/officeDocument/2006/relationships/image" Target="../media/image57.jpeg"/><Relationship Id="rId4" Type="http://schemas.openxmlformats.org/officeDocument/2006/relationships/image" Target="../media/image5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762E60B-7AD7-4D0C-B34F-F0A3CD3D93A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84C4B6-A65B-48D4-93BB-E00B5972F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Your spirit animal &amp; how you’d die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2C412B-C7A6-4BAE-946D-91F81161A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By: Me (</a:t>
            </a:r>
            <a:r>
              <a:rPr lang="en-US" dirty="0" err="1">
                <a:solidFill>
                  <a:schemeClr val="bg1"/>
                </a:solidFill>
              </a:rPr>
              <a:t>duhh</a:t>
            </a:r>
            <a:r>
              <a:rPr lang="en-US" dirty="0">
                <a:solidFill>
                  <a:schemeClr val="bg1"/>
                </a:solidFill>
              </a:rPr>
              <a:t>) </a:t>
            </a:r>
          </a:p>
        </p:txBody>
      </p:sp>
      <p:pic>
        <p:nvPicPr>
          <p:cNvPr id="1030" name="Picture 6" descr="17 Spirit Animal Memes &amp;amp; Tweets For All You Self-Deprecating Clowns -  Memebase - Funny Memes">
            <a:extLst>
              <a:ext uri="{FF2B5EF4-FFF2-40B4-BE49-F238E27FC236}">
                <a16:creationId xmlns:a16="http://schemas.microsoft.com/office/drawing/2014/main" id="{A4DA2E6B-C328-4768-87FE-E781E791B6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2"/>
          <a:stretch/>
        </p:blipFill>
        <p:spPr bwMode="auto">
          <a:xfrm>
            <a:off x="10147300" y="-1"/>
            <a:ext cx="2044700" cy="227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unny Spirit Animal Memes for You — Funny Pictures">
            <a:extLst>
              <a:ext uri="{FF2B5EF4-FFF2-40B4-BE49-F238E27FC236}">
                <a16:creationId xmlns:a16="http://schemas.microsoft.com/office/drawing/2014/main" id="{3180A579-D51B-4408-A857-847146DCB5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619500"/>
            <a:ext cx="323850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pirit Animal Meme">
            <a:extLst>
              <a:ext uri="{FF2B5EF4-FFF2-40B4-BE49-F238E27FC236}">
                <a16:creationId xmlns:a16="http://schemas.microsoft.com/office/drawing/2014/main" id="{6828E1D9-CBDE-44FB-9C10-C6138D69A8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3500" y="3081934"/>
            <a:ext cx="3238500" cy="37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Gripsholm&amp;#39;s spirit animal - Imgflip">
            <a:extLst>
              <a:ext uri="{FF2B5EF4-FFF2-40B4-BE49-F238E27FC236}">
                <a16:creationId xmlns:a16="http://schemas.microsoft.com/office/drawing/2014/main" id="{C88EF35D-DC5E-4E84-9225-60DE8D500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93100" y="23748"/>
            <a:ext cx="1854200" cy="2225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pirit Animal | Animals Meme on ME.ME">
            <a:extLst>
              <a:ext uri="{FF2B5EF4-FFF2-40B4-BE49-F238E27FC236}">
                <a16:creationId xmlns:a16="http://schemas.microsoft.com/office/drawing/2014/main" id="{8AA9B3DB-AE42-487C-BCF0-CD20A2E987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69" b="12848"/>
          <a:stretch/>
        </p:blipFill>
        <p:spPr bwMode="auto">
          <a:xfrm>
            <a:off x="6642483" y="-16478"/>
            <a:ext cx="1778647" cy="2233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My Spirit Animal... - donkey smiles | Meme Generator">
            <a:extLst>
              <a:ext uri="{FF2B5EF4-FFF2-40B4-BE49-F238E27FC236}">
                <a16:creationId xmlns:a16="http://schemas.microsoft.com/office/drawing/2014/main" id="{BBB80857-6990-46D9-BBCD-155C52442C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13" b="1953"/>
          <a:stretch/>
        </p:blipFill>
        <p:spPr bwMode="auto">
          <a:xfrm>
            <a:off x="4955404" y="-14618"/>
            <a:ext cx="1687078" cy="2233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Metaphorical Memes About The Two Wolves Inside You - Memebase - Funny Memes">
            <a:extLst>
              <a:ext uri="{FF2B5EF4-FFF2-40B4-BE49-F238E27FC236}">
                <a16:creationId xmlns:a16="http://schemas.microsoft.com/office/drawing/2014/main" id="{05C5205F-D996-471F-84D3-F38F71FEBF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10"/>
          <a:stretch/>
        </p:blipFill>
        <p:spPr bwMode="auto">
          <a:xfrm>
            <a:off x="3260725" y="4719515"/>
            <a:ext cx="3956050" cy="2143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That&amp;#39;s my spiritual animal - Titter Fun">
            <a:extLst>
              <a:ext uri="{FF2B5EF4-FFF2-40B4-BE49-F238E27FC236}">
                <a16:creationId xmlns:a16="http://schemas.microsoft.com/office/drawing/2014/main" id="{5CDFF114-C5AC-4AD8-92CE-109664D22A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68" r="10423"/>
          <a:stretch/>
        </p:blipFill>
        <p:spPr bwMode="auto">
          <a:xfrm>
            <a:off x="7188200" y="4687479"/>
            <a:ext cx="1765300" cy="2170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Two wolves : Internet Culture and Memes : r/dankmemes">
            <a:extLst>
              <a:ext uri="{FF2B5EF4-FFF2-40B4-BE49-F238E27FC236}">
                <a16:creationId xmlns:a16="http://schemas.microsoft.com/office/drawing/2014/main" id="{252CE68B-8ADB-4838-B7B8-AD35657651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-14809"/>
            <a:ext cx="2921000" cy="22930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ntroversial rubber stamp Royalty Free Vector Image">
            <a:extLst>
              <a:ext uri="{FF2B5EF4-FFF2-40B4-BE49-F238E27FC236}">
                <a16:creationId xmlns:a16="http://schemas.microsoft.com/office/drawing/2014/main" id="{BA0BA593-15AE-45CA-8637-6702964080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65" b="29637"/>
          <a:stretch/>
        </p:blipFill>
        <p:spPr bwMode="auto">
          <a:xfrm>
            <a:off x="1" y="2457419"/>
            <a:ext cx="2323070" cy="1025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That&amp;#39;s My Opinion GIFs | Tenor">
            <a:extLst>
              <a:ext uri="{FF2B5EF4-FFF2-40B4-BE49-F238E27FC236}">
                <a16:creationId xmlns:a16="http://schemas.microsoft.com/office/drawing/2014/main" id="{C1EEB74F-B3BC-4FB6-B605-1B486109EAF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1001" y="0"/>
            <a:ext cx="2168522" cy="2217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1319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Lupus: Fox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Wise beyond belief</a:t>
            </a:r>
          </a:p>
          <a:p>
            <a:r>
              <a:rPr lang="en-US" dirty="0"/>
              <a:t>Creative</a:t>
            </a:r>
          </a:p>
          <a:p>
            <a:r>
              <a:rPr lang="en-US" dirty="0"/>
              <a:t>Playful</a:t>
            </a:r>
          </a:p>
          <a:p>
            <a:r>
              <a:rPr lang="en-US" dirty="0"/>
              <a:t>Wholesome</a:t>
            </a:r>
          </a:p>
          <a:p>
            <a:r>
              <a:rPr lang="en-US" dirty="0"/>
              <a:t>Great (red) hair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they die:</a:t>
            </a:r>
          </a:p>
          <a:p>
            <a:pPr marL="0" indent="0">
              <a:buNone/>
            </a:pPr>
            <a:r>
              <a:rPr lang="en-US" dirty="0"/>
              <a:t>Questioned god.</a:t>
            </a:r>
          </a:p>
        </p:txBody>
      </p:sp>
      <p:pic>
        <p:nvPicPr>
          <p:cNvPr id="12290" name="Picture 2" descr="Think Outside The Fox: Collection Of Fox Memes (20 Images) - I Can Has  Cheezburger?">
            <a:extLst>
              <a:ext uri="{FF2B5EF4-FFF2-40B4-BE49-F238E27FC236}">
                <a16:creationId xmlns:a16="http://schemas.microsoft.com/office/drawing/2014/main" id="{8D430220-E2CE-4101-AEDA-8E9FFDD71F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692"/>
          <a:stretch/>
        </p:blipFill>
        <p:spPr bwMode="auto">
          <a:xfrm>
            <a:off x="5707081" y="1588"/>
            <a:ext cx="2990850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Think Outside The Fox: Collection Of Fox Memes (20 Images) - I Can Has  Cheezburger?">
            <a:extLst>
              <a:ext uri="{FF2B5EF4-FFF2-40B4-BE49-F238E27FC236}">
                <a16:creationId xmlns:a16="http://schemas.microsoft.com/office/drawing/2014/main" id="{03C02256-469F-4D15-A4AD-F9018D6427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462" b="28628"/>
          <a:stretch/>
        </p:blipFill>
        <p:spPr bwMode="auto">
          <a:xfrm>
            <a:off x="8718952" y="0"/>
            <a:ext cx="3488924" cy="252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The best fox memes :) Memedroid">
            <a:extLst>
              <a:ext uri="{FF2B5EF4-FFF2-40B4-BE49-F238E27FC236}">
                <a16:creationId xmlns:a16="http://schemas.microsoft.com/office/drawing/2014/main" id="{BE943903-E7EA-4C0E-B0EB-456F00812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0174" y="2393516"/>
            <a:ext cx="3466681" cy="204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AAAAAA | Foxes | Know Your Meme">
            <a:extLst>
              <a:ext uri="{FF2B5EF4-FFF2-40B4-BE49-F238E27FC236}">
                <a16:creationId xmlns:a16="http://schemas.microsoft.com/office/drawing/2014/main" id="{E6887212-D0EC-4836-AF11-357B4B09B59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4652" y="3240088"/>
            <a:ext cx="3001141" cy="169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25 Funny Animal Pun Memes You Can&amp;#39;t Help But Laugh At">
            <a:extLst>
              <a:ext uri="{FF2B5EF4-FFF2-40B4-BE49-F238E27FC236}">
                <a16:creationId xmlns:a16="http://schemas.microsoft.com/office/drawing/2014/main" id="{1E502D05-9B5E-44B6-8B08-E25CAFE961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556" y="4414404"/>
            <a:ext cx="3457919" cy="2443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Fox">
            <a:extLst>
              <a:ext uri="{FF2B5EF4-FFF2-40B4-BE49-F238E27FC236}">
                <a16:creationId xmlns:a16="http://schemas.microsoft.com/office/drawing/2014/main" id="{6CBF0E2E-3122-4DCC-B481-8D33FE66F0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1" t="-4143" r="251" b="4143"/>
          <a:stretch/>
        </p:blipFill>
        <p:spPr bwMode="auto">
          <a:xfrm>
            <a:off x="5707080" y="4849236"/>
            <a:ext cx="3016251" cy="2007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5852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Barth: Magpie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Can (sword) fight</a:t>
            </a:r>
          </a:p>
          <a:p>
            <a:r>
              <a:rPr lang="en-US" dirty="0"/>
              <a:t>Oh shiny rocks!</a:t>
            </a:r>
          </a:p>
          <a:p>
            <a:r>
              <a:rPr lang="en-US" dirty="0"/>
              <a:t>Knows shit</a:t>
            </a:r>
          </a:p>
          <a:p>
            <a:r>
              <a:rPr lang="en-US" dirty="0"/>
              <a:t>Meme </a:t>
            </a:r>
            <a:r>
              <a:rPr lang="en-US" dirty="0" err="1"/>
              <a:t>boi</a:t>
            </a:r>
            <a:endParaRPr lang="en-US" dirty="0"/>
          </a:p>
          <a:p>
            <a:r>
              <a:rPr lang="en-US" dirty="0"/>
              <a:t>The LAW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he dies:</a:t>
            </a:r>
          </a:p>
          <a:p>
            <a:pPr marL="0" indent="0">
              <a:buNone/>
            </a:pPr>
            <a:r>
              <a:rPr lang="en-US" dirty="0"/>
              <a:t>Lost a sword fight </a:t>
            </a:r>
          </a:p>
        </p:txBody>
      </p:sp>
      <p:pic>
        <p:nvPicPr>
          <p:cNvPr id="11266" name="Picture 2" descr="Bizarre picture of crow carrying knife in intimidating manner goes viral -  Mirror Online">
            <a:extLst>
              <a:ext uri="{FF2B5EF4-FFF2-40B4-BE49-F238E27FC236}">
                <a16:creationId xmlns:a16="http://schemas.microsoft.com/office/drawing/2014/main" id="{1CA882DF-595E-4868-8007-4A2240DC7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2550" y="0"/>
            <a:ext cx="3219450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Do Magpies Steal Shiny Things? | Bird Spot">
            <a:extLst>
              <a:ext uri="{FF2B5EF4-FFF2-40B4-BE49-F238E27FC236}">
                <a16:creationId xmlns:a16="http://schemas.microsoft.com/office/drawing/2014/main" id="{E1DEE131-CAE8-4C9A-96C7-B537A06901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402" y="1"/>
            <a:ext cx="2958148" cy="2414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Bird Picnic GIF - Bird Picnic Eat - Discover &amp;amp; Share GIFs">
            <a:extLst>
              <a:ext uri="{FF2B5EF4-FFF2-40B4-BE49-F238E27FC236}">
                <a16:creationId xmlns:a16="http://schemas.microsoft.com/office/drawing/2014/main" id="{3BB0BA60-0CAC-4FB1-8760-5D6B036C559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3300" y="2414588"/>
            <a:ext cx="3568700" cy="253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A Cool-Headed And Dignified Old Bird, The Magpie Is Taking This New World  Order Calmly, Without Panic … Well Almost. » Townsville Magpie">
            <a:extLst>
              <a:ext uri="{FF2B5EF4-FFF2-40B4-BE49-F238E27FC236}">
                <a16:creationId xmlns:a16="http://schemas.microsoft.com/office/drawing/2014/main" id="{C7E05CF9-2238-4BC8-BCAC-581BE13FF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29751" y="4946135"/>
            <a:ext cx="2462250" cy="1911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Pin on Corvids">
            <a:extLst>
              <a:ext uri="{FF2B5EF4-FFF2-40B4-BE49-F238E27FC236}">
                <a16:creationId xmlns:a16="http://schemas.microsoft.com/office/drawing/2014/main" id="{49D31EC8-5967-433D-A192-DE45933902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6694" y="2414587"/>
            <a:ext cx="3806605" cy="2531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6" name="Picture 12" descr="Young Man Sets Up A Bird Feeder That Accepts Bottle Caps For Food And  Earned Some Loyal Magpies Clients - Earth Wonders">
            <a:extLst>
              <a:ext uri="{FF2B5EF4-FFF2-40B4-BE49-F238E27FC236}">
                <a16:creationId xmlns:a16="http://schemas.microsoft.com/office/drawing/2014/main" id="{647ADFD3-5BE4-4825-B8A3-9E4F0774B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7000" y="4941000"/>
            <a:ext cx="2932750" cy="1994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8" name="Picture 14" descr="Grumpy Magpie | Funny Meme on ME.ME">
            <a:extLst>
              <a:ext uri="{FF2B5EF4-FFF2-40B4-BE49-F238E27FC236}">
                <a16:creationId xmlns:a16="http://schemas.microsoft.com/office/drawing/2014/main" id="{B8382814-F394-42FF-A87D-415B38B0F2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289"/>
          <a:stretch/>
        </p:blipFill>
        <p:spPr bwMode="auto">
          <a:xfrm>
            <a:off x="4203699" y="4943279"/>
            <a:ext cx="2593301" cy="191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80" name="Picture 16" descr="Do you suffer from &amp;#39;Shiny new object syndrome&amp;#39; ?">
            <a:extLst>
              <a:ext uri="{FF2B5EF4-FFF2-40B4-BE49-F238E27FC236}">
                <a16:creationId xmlns:a16="http://schemas.microsoft.com/office/drawing/2014/main" id="{441F1F6D-C22B-4A3D-94EC-5D505091C24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36"/>
          <a:stretch/>
        </p:blipFill>
        <p:spPr bwMode="auto">
          <a:xfrm>
            <a:off x="3916485" y="1267967"/>
            <a:ext cx="2110618" cy="1146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C3FD71-62D7-4707-9FC0-3BB0EA56817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18937"/>
          <a:stretch/>
        </p:blipFill>
        <p:spPr>
          <a:xfrm>
            <a:off x="4208704" y="-19604"/>
            <a:ext cx="1818398" cy="1287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573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Leon: Raccoon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Dark circles under his eyes</a:t>
            </a:r>
          </a:p>
          <a:p>
            <a:r>
              <a:rPr lang="en-US" dirty="0"/>
              <a:t>Stays up all night</a:t>
            </a:r>
          </a:p>
          <a:p>
            <a:r>
              <a:rPr lang="en-US" dirty="0"/>
              <a:t>Trash</a:t>
            </a:r>
          </a:p>
          <a:p>
            <a:r>
              <a:rPr lang="en-US" dirty="0"/>
              <a:t>Can be vicious </a:t>
            </a:r>
          </a:p>
          <a:p>
            <a:r>
              <a:rPr lang="en-US" dirty="0"/>
              <a:t>WILL attack you if you attempt to pet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he dies:</a:t>
            </a:r>
          </a:p>
          <a:p>
            <a:pPr marL="0" indent="0">
              <a:buNone/>
            </a:pPr>
            <a:r>
              <a:rPr lang="en-US" dirty="0"/>
              <a:t>Exhaustion </a:t>
            </a:r>
          </a:p>
        </p:txBody>
      </p:sp>
      <p:pic>
        <p:nvPicPr>
          <p:cNvPr id="4098" name="Picture 2" descr="BPD Meme Queen - STOP Drop reaction memes below ⬇️⬇️⬇️ Also remember I love  u all and you&amp;#39;re all precious beings and take ur meds B x | Facebook">
            <a:extLst>
              <a:ext uri="{FF2B5EF4-FFF2-40B4-BE49-F238E27FC236}">
                <a16:creationId xmlns:a16="http://schemas.microsoft.com/office/drawing/2014/main" id="{41BC8FD5-2B02-40D4-94AB-4FDC5F2A25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0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Backbone on Twitter | Funny animals, Cute animals, Animal memes">
            <a:extLst>
              <a:ext uri="{FF2B5EF4-FFF2-40B4-BE49-F238E27FC236}">
                <a16:creationId xmlns:a16="http://schemas.microsoft.com/office/drawing/2014/main" id="{F963056F-5133-4E51-83C4-257C385C37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450" y="0"/>
            <a:ext cx="3020425" cy="29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Radical Raccoon Memes - Album on Imgur">
            <a:extLst>
              <a:ext uri="{FF2B5EF4-FFF2-40B4-BE49-F238E27FC236}">
                <a16:creationId xmlns:a16="http://schemas.microsoft.com/office/drawing/2014/main" id="{41190552-4E17-4048-8120-524CA12B78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6600" y="4292600"/>
            <a:ext cx="2565400" cy="256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Nocturnal Trash Posts - i may be broken, but at least im cool 😎 | Facebook">
            <a:extLst>
              <a:ext uri="{FF2B5EF4-FFF2-40B4-BE49-F238E27FC236}">
                <a16:creationId xmlns:a16="http://schemas.microsoft.com/office/drawing/2014/main" id="{BE31AFB8-CC95-451B-9824-62980E3D00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8875" y="2149475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Evil Plotting Raccoon | Evil Plotting Raccoon | Know Your Meme">
            <a:extLst>
              <a:ext uri="{FF2B5EF4-FFF2-40B4-BE49-F238E27FC236}">
                <a16:creationId xmlns:a16="http://schemas.microsoft.com/office/drawing/2014/main" id="{EC9BA997-7D50-428B-B94E-DCEDE9BCE6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0849" y="2977629"/>
            <a:ext cx="1978025" cy="1321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150 Reaction images ideas | reaction pictures, reactions, holistic detective">
            <a:extLst>
              <a:ext uri="{FF2B5EF4-FFF2-40B4-BE49-F238E27FC236}">
                <a16:creationId xmlns:a16="http://schemas.microsoft.com/office/drawing/2014/main" id="{2DE59A43-7137-491F-B69D-340CAB8070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6438" y="4292601"/>
            <a:ext cx="2570162" cy="2570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65 UNIQUE FAMILY PETS ARE DIFFERENT - Page 5 of 65 - Sciliy | Cute animals,  Cute raccoon, Raccoon funny">
            <a:extLst>
              <a:ext uri="{FF2B5EF4-FFF2-40B4-BE49-F238E27FC236}">
                <a16:creationId xmlns:a16="http://schemas.microsoft.com/office/drawing/2014/main" id="{72D3F6B5-BBF9-45E7-A713-F9F4ED32A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575" y="0"/>
            <a:ext cx="1539875" cy="1539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reaction memes (@REACTlONMEMES) / Twitter">
            <a:extLst>
              <a:ext uri="{FF2B5EF4-FFF2-40B4-BE49-F238E27FC236}">
                <a16:creationId xmlns:a16="http://schemas.microsoft.com/office/drawing/2014/main" id="{D502E7ED-683C-4FFE-B2F4-ABA7B95E8A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7738" y="4607162"/>
            <a:ext cx="2303462" cy="225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087CAA-A5CD-4D6D-8330-5FA0DB1823C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5229" r="11973" b="8168"/>
          <a:stretch/>
        </p:blipFill>
        <p:spPr>
          <a:xfrm>
            <a:off x="7028449" y="2977629"/>
            <a:ext cx="1042400" cy="1314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215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60" name="Picture 24" descr="My first attempt at a scalie. I think he&amp;#39;s turned out really cute, but his  left arm looks quite weird tho. Signature is my Insta artist.wav : r/furry">
            <a:extLst>
              <a:ext uri="{FF2B5EF4-FFF2-40B4-BE49-F238E27FC236}">
                <a16:creationId xmlns:a16="http://schemas.microsoft.com/office/drawing/2014/main" id="{F309732B-CF2C-4C8F-B183-AC410FB07E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3" t="8051" r="20072" b="24453"/>
          <a:stretch/>
        </p:blipFill>
        <p:spPr bwMode="auto">
          <a:xfrm>
            <a:off x="7383599" y="2551112"/>
            <a:ext cx="1709213" cy="164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F730539-92F6-4581-9359-CDD7E18E0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That’s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B2AB2-712D-4BA8-9291-42C550E3EE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pic>
        <p:nvPicPr>
          <p:cNvPr id="14344" name="Picture 8" descr="An Awesome Gallery of Cats Waving">
            <a:extLst>
              <a:ext uri="{FF2B5EF4-FFF2-40B4-BE49-F238E27FC236}">
                <a16:creationId xmlns:a16="http://schemas.microsoft.com/office/drawing/2014/main" id="{55122FC1-A3DF-4B36-B136-5302F3C4ED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400" y="0"/>
            <a:ext cx="4658717" cy="3140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Goodbye, Goose (Books for Young Learners): Patricia Nikolina Clark:  9781572742611: Amazon.com: Books">
            <a:extLst>
              <a:ext uri="{FF2B5EF4-FFF2-40B4-BE49-F238E27FC236}">
                <a16:creationId xmlns:a16="http://schemas.microsoft.com/office/drawing/2014/main" id="{F75361DC-C711-4539-B467-CA584CDEC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4977" y="-1"/>
            <a:ext cx="1958843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How to salute a magpie - Country Life">
            <a:extLst>
              <a:ext uri="{FF2B5EF4-FFF2-40B4-BE49-F238E27FC236}">
                <a16:creationId xmlns:a16="http://schemas.microsoft.com/office/drawing/2014/main" id="{69E75325-2B92-4DDC-B5FC-D39FA866F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4950" y="4178300"/>
            <a:ext cx="4220528" cy="267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278FDFE-2959-45C6-887D-3095F76B600B}"/>
              </a:ext>
            </a:extLst>
          </p:cNvPr>
          <p:cNvCxnSpPr>
            <a:cxnSpLocks/>
          </p:cNvCxnSpPr>
          <p:nvPr/>
        </p:nvCxnSpPr>
        <p:spPr>
          <a:xfrm flipH="1" flipV="1">
            <a:off x="2969578" y="4946650"/>
            <a:ext cx="330200" cy="252776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706701F-1E74-4AFF-AED3-20543BCEA2DE}"/>
              </a:ext>
            </a:extLst>
          </p:cNvPr>
          <p:cNvCxnSpPr>
            <a:cxnSpLocks/>
          </p:cNvCxnSpPr>
          <p:nvPr/>
        </p:nvCxnSpPr>
        <p:spPr>
          <a:xfrm flipV="1">
            <a:off x="2980214" y="4686300"/>
            <a:ext cx="0" cy="308951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9D1F7C6-B509-4546-A3FD-89471783879E}"/>
              </a:ext>
            </a:extLst>
          </p:cNvPr>
          <p:cNvCxnSpPr>
            <a:cxnSpLocks/>
          </p:cNvCxnSpPr>
          <p:nvPr/>
        </p:nvCxnSpPr>
        <p:spPr>
          <a:xfrm flipH="1">
            <a:off x="2774950" y="4972809"/>
            <a:ext cx="205264" cy="112692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0E43EE-1207-4308-B268-066BB00EDA3F}"/>
              </a:ext>
            </a:extLst>
          </p:cNvPr>
          <p:cNvCxnSpPr>
            <a:cxnSpLocks/>
          </p:cNvCxnSpPr>
          <p:nvPr/>
        </p:nvCxnSpPr>
        <p:spPr>
          <a:xfrm flipH="1" flipV="1">
            <a:off x="2774950" y="4817147"/>
            <a:ext cx="224314" cy="138851"/>
          </a:xfrm>
          <a:prstGeom prst="line">
            <a:avLst/>
          </a:prstGeom>
          <a:ln w="762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0" name="Picture 14" descr="Britain´s ´goat´ Talent: Farm animal YouTube star waves goodbye to visitors  CCTV-International">
            <a:extLst>
              <a:ext uri="{FF2B5EF4-FFF2-40B4-BE49-F238E27FC236}">
                <a16:creationId xmlns:a16="http://schemas.microsoft.com/office/drawing/2014/main" id="{CCAAAF66-02FD-49F0-9613-EF145B2AD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9134" y="3139847"/>
            <a:ext cx="2832258" cy="391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2" name="Picture 16" descr="A heartwarming moment when a red deer offers a hoof to help a woman get  into a car - Eminetra.co.uk">
            <a:extLst>
              <a:ext uri="{FF2B5EF4-FFF2-40B4-BE49-F238E27FC236}">
                <a16:creationId xmlns:a16="http://schemas.microsoft.com/office/drawing/2014/main" id="{A9C94E9A-80F7-4955-A10C-2EDC38678E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049"/>
          <a:stretch/>
        </p:blipFill>
        <p:spPr bwMode="auto">
          <a:xfrm>
            <a:off x="9085475" y="2552697"/>
            <a:ext cx="3161209" cy="4305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Have a golden retriever and name it Finnick after Finnick odair | Golden  retriever, Cute dogs, Retriever puppy">
            <a:extLst>
              <a:ext uri="{FF2B5EF4-FFF2-40B4-BE49-F238E27FC236}">
                <a16:creationId xmlns:a16="http://schemas.microsoft.com/office/drawing/2014/main" id="{D1432DD2-2164-4C6F-A5EB-8BD83967D2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3820" y="-2"/>
            <a:ext cx="263165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6" name="Picture 20" descr="Me waving to my favorite subreddit : r/capybara">
            <a:extLst>
              <a:ext uri="{FF2B5EF4-FFF2-40B4-BE49-F238E27FC236}">
                <a16:creationId xmlns:a16="http://schemas.microsoft.com/office/drawing/2014/main" id="{A276EAB8-9FDA-405E-AF85-61BCC92165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67" r="7204" b="2233"/>
          <a:stretch/>
        </p:blipFill>
        <p:spPr bwMode="auto">
          <a:xfrm>
            <a:off x="9065470" y="-3"/>
            <a:ext cx="3126530" cy="255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Animals Waving Bye 9 | Cute animals, Animals, Cute raccoon">
            <a:extLst>
              <a:ext uri="{FF2B5EF4-FFF2-40B4-BE49-F238E27FC236}">
                <a16:creationId xmlns:a16="http://schemas.microsoft.com/office/drawing/2014/main" id="{DDD67CDB-65A6-4EF9-BC93-F7C2A53317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2"/>
          <a:stretch/>
        </p:blipFill>
        <p:spPr bwMode="auto">
          <a:xfrm>
            <a:off x="5496166" y="4176362"/>
            <a:ext cx="3588354" cy="268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8" name="Picture 22" descr="everythingfox: “ 🐾🦊💕 Photo by Alexandra Bochkareva ” | Cute animals, Pet  fox, Animals beautiful">
            <a:extLst>
              <a:ext uri="{FF2B5EF4-FFF2-40B4-BE49-F238E27FC236}">
                <a16:creationId xmlns:a16="http://schemas.microsoft.com/office/drawing/2014/main" id="{1AB44582-E30B-4366-B3D1-740E17E0A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467"/>
          <a:stretch/>
        </p:blipFill>
        <p:spPr bwMode="auto">
          <a:xfrm>
            <a:off x="2766773" y="2117292"/>
            <a:ext cx="1866544" cy="205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354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8" name="Picture 30" descr="Mazati">
            <a:extLst>
              <a:ext uri="{FF2B5EF4-FFF2-40B4-BE49-F238E27FC236}">
                <a16:creationId xmlns:a16="http://schemas.microsoft.com/office/drawing/2014/main" id="{63D154AE-8C44-4F6F-A8C0-437FE638B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9898" y="3912584"/>
            <a:ext cx="2014806" cy="2014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ream Daddy Simulator&amp;#39;s last-minute delay causes a stir - Polygon">
            <a:extLst>
              <a:ext uri="{FF2B5EF4-FFF2-40B4-BE49-F238E27FC236}">
                <a16:creationId xmlns:a16="http://schemas.microsoft.com/office/drawing/2014/main" id="{FE7FDA3D-F902-4298-94DE-5240EA5FA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6999" y="0"/>
            <a:ext cx="5571531" cy="246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anking Dream Daddy&amp;#39;s Greatest Dads From Worst To Best - Game Informer">
            <a:extLst>
              <a:ext uri="{FF2B5EF4-FFF2-40B4-BE49-F238E27FC236}">
                <a16:creationId xmlns:a16="http://schemas.microsoft.com/office/drawing/2014/main" id="{F14D151A-50CB-4C21-980F-BA6D8051C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2271" y="4078992"/>
            <a:ext cx="4978433" cy="2799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32FE56F-7E68-4F34-8AF7-9C14DCC2283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576945"/>
            <a:ext cx="9144000" cy="933018"/>
          </a:xfrm>
          <a:noFill/>
        </p:spPr>
        <p:txBody>
          <a:bodyPr/>
          <a:lstStyle/>
          <a:p>
            <a:r>
              <a:rPr lang="nl-NL" b="1" dirty="0"/>
              <a:t>BOOONUS CONTENT!</a:t>
            </a:r>
            <a:endParaRPr lang="en-NL" b="1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6B894-284A-44B7-A565-95E54B47FB0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l-NL" b="1" dirty="0"/>
              <a:t>Ranking: Most </a:t>
            </a:r>
            <a:r>
              <a:rPr lang="nl-NL" b="1" dirty="0" err="1"/>
              <a:t>daddy</a:t>
            </a:r>
            <a:r>
              <a:rPr lang="nl-NL" b="1" dirty="0"/>
              <a:t> </a:t>
            </a:r>
            <a:r>
              <a:rPr lang="nl-NL" b="1" dirty="0" err="1"/>
              <a:t>to</a:t>
            </a:r>
            <a:r>
              <a:rPr lang="nl-NL" b="1" dirty="0"/>
              <a:t> </a:t>
            </a:r>
            <a:r>
              <a:rPr lang="nl-NL" b="1" dirty="0" err="1"/>
              <a:t>least</a:t>
            </a:r>
            <a:r>
              <a:rPr lang="nl-NL" b="1" dirty="0"/>
              <a:t> </a:t>
            </a:r>
            <a:r>
              <a:rPr lang="nl-NL" b="1" dirty="0" err="1"/>
              <a:t>daddy</a:t>
            </a:r>
            <a:endParaRPr lang="en-NL" b="1" dirty="0"/>
          </a:p>
        </p:txBody>
      </p:sp>
      <p:pic>
        <p:nvPicPr>
          <p:cNvPr id="2066" name="Picture 18" descr="Funny Jarlaxle : r/dndmemes">
            <a:extLst>
              <a:ext uri="{FF2B5EF4-FFF2-40B4-BE49-F238E27FC236}">
                <a16:creationId xmlns:a16="http://schemas.microsoft.com/office/drawing/2014/main" id="{A443AB5F-666F-4C19-B595-CADABA337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104" y="3784031"/>
            <a:ext cx="3353609" cy="3094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Stream Are You Winning Son - Song (By Day By Dave) by ... | Listen online  for free on SoundCloud">
            <a:extLst>
              <a:ext uri="{FF2B5EF4-FFF2-40B4-BE49-F238E27FC236}">
                <a16:creationId xmlns:a16="http://schemas.microsoft.com/office/drawing/2014/main" id="{155062F9-79AB-4BCB-A4F2-125E598633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3" y="0"/>
            <a:ext cx="2484870" cy="2484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048C80-417A-4056-91E4-55F1F94316A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72634" y="37998"/>
            <a:ext cx="2414792" cy="2422896"/>
          </a:xfrm>
          <a:prstGeom prst="rect">
            <a:avLst/>
          </a:prstGeom>
        </p:spPr>
      </p:pic>
      <p:pic>
        <p:nvPicPr>
          <p:cNvPr id="2072" name="Picture 24" descr="When you send nudes to the wrong daddy - )">
            <a:extLst>
              <a:ext uri="{FF2B5EF4-FFF2-40B4-BE49-F238E27FC236}">
                <a16:creationId xmlns:a16="http://schemas.microsoft.com/office/drawing/2014/main" id="{F7DD5994-8B04-4849-8E8F-26D37BA449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453"/>
          <a:stretch/>
        </p:blipFill>
        <p:spPr bwMode="auto">
          <a:xfrm>
            <a:off x="0" y="2484870"/>
            <a:ext cx="2144497" cy="1299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The best daddy memes :) Memedroid">
            <a:extLst>
              <a:ext uri="{FF2B5EF4-FFF2-40B4-BE49-F238E27FC236}">
                <a16:creationId xmlns:a16="http://schemas.microsoft.com/office/drawing/2014/main" id="{A040F973-65BE-4C73-80FA-2EB079741E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0668000" y="2070138"/>
            <a:ext cx="1534104" cy="153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Pin by Oyazho imvu on Henry | Henry cavill, Daddy, Face">
            <a:extLst>
              <a:ext uri="{FF2B5EF4-FFF2-40B4-BE49-F238E27FC236}">
                <a16:creationId xmlns:a16="http://schemas.microsoft.com/office/drawing/2014/main" id="{56CC870C-6299-43C0-9FBB-F627DDA10B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757"/>
          <a:stretch/>
        </p:blipFill>
        <p:spPr bwMode="auto">
          <a:xfrm>
            <a:off x="8238530" y="2133"/>
            <a:ext cx="1534104" cy="246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BAC4046-03D3-4A5D-81C8-66575E725DC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204358" y="3429000"/>
            <a:ext cx="2997745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567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Ranking: Most daddy to least daddy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Amber (owns the server, is a boss)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err="1"/>
              <a:t>Jarex</a:t>
            </a:r>
            <a:r>
              <a:rPr lang="en-US" dirty="0"/>
              <a:t> (dad jokes, good at barbecuing)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Farris (old, actual </a:t>
            </a:r>
            <a:r>
              <a:rPr lang="en-US" dirty="0" err="1"/>
              <a:t>dom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Barth (big brain, will call you out on your bullshit)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Liam (based, (still) goes to parties </a:t>
            </a:r>
            <a:r>
              <a:rPr lang="en-US" dirty="0" err="1"/>
              <a:t>tho</a:t>
            </a:r>
            <a:r>
              <a:rPr lang="en-US" dirty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Lupus (dreamer, amazing hair)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Gabe (too young, too unbothered by the realities of this world)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Mark (You’ve seen him dm I would not trust him with children)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Poke (literally so sub I couldn’t put him on any other place)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278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730539-92F6-4581-9359-CDD7E18E00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THE END (real </a:t>
            </a:r>
            <a:r>
              <a:rPr lang="nl-NL" dirty="0" err="1"/>
              <a:t>one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EB2AB2-712D-4BA8-9291-42C550E3EE7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Work cited: My big brain</a:t>
            </a:r>
          </a:p>
        </p:txBody>
      </p:sp>
    </p:spTree>
    <p:extLst>
      <p:ext uri="{BB962C8B-B14F-4D97-AF65-F5344CB8AC3E}">
        <p14:creationId xmlns:p14="http://schemas.microsoft.com/office/powerpoint/2010/main" val="8117311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343164-54BE-43D7-92BE-94DAAEC9C0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Disclaimer for </a:t>
            </a:r>
            <a:r>
              <a:rPr lang="en-US" dirty="0" err="1"/>
              <a:t>Gabes</a:t>
            </a:r>
            <a:r>
              <a:rPr lang="en-US" dirty="0"/>
              <a:t> gf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DF6F1-005E-49DC-83C5-1CC15254AA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forgive me normally I’m more palatable with people I           don’t know well yet</a:t>
            </a:r>
          </a:p>
          <a:p>
            <a:r>
              <a:rPr lang="en-US" dirty="0"/>
              <a:t>Looking away and not seeing this degenerate PowerPoint is an option</a:t>
            </a:r>
          </a:p>
          <a:p>
            <a:r>
              <a:rPr lang="en-US" dirty="0"/>
              <a:t>As an apology here are some cute animal pictures</a:t>
            </a:r>
          </a:p>
          <a:p>
            <a:r>
              <a:rPr lang="en-US" dirty="0"/>
              <a:t>I hope you feel very welcome here it’s nice of you to come </a:t>
            </a:r>
            <a:r>
              <a:rPr lang="en-US" dirty="0">
                <a:sym typeface="Wingdings" panose="05000000000000000000" pitchFamily="2" charset="2"/>
              </a:rPr>
              <a:t></a:t>
            </a:r>
          </a:p>
          <a:p>
            <a:r>
              <a:rPr lang="en-US" dirty="0">
                <a:sym typeface="Wingdings" panose="05000000000000000000" pitchFamily="2" charset="2"/>
              </a:rPr>
              <a:t>Once again I’m so sorry</a:t>
            </a:r>
            <a:endParaRPr lang="en-US" dirty="0"/>
          </a:p>
        </p:txBody>
      </p:sp>
      <p:pic>
        <p:nvPicPr>
          <p:cNvPr id="1026" name="Picture 2" descr="Blank Cake Meme Blank Template - Imgflip">
            <a:extLst>
              <a:ext uri="{FF2B5EF4-FFF2-40B4-BE49-F238E27FC236}">
                <a16:creationId xmlns:a16="http://schemas.microsoft.com/office/drawing/2014/main" id="{9CB3494D-0A3F-4D6C-BDA3-644BB3E2AD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6"/>
          <a:stretch/>
        </p:blipFill>
        <p:spPr bwMode="auto">
          <a:xfrm>
            <a:off x="-288189" y="4717202"/>
            <a:ext cx="2977890" cy="2140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EBD82F2-FA62-4DBC-B24D-B2A5168B1643}"/>
              </a:ext>
            </a:extLst>
          </p:cNvPr>
          <p:cNvSpPr txBox="1"/>
          <p:nvPr/>
        </p:nvSpPr>
        <p:spPr>
          <a:xfrm>
            <a:off x="1040445" y="5150307"/>
            <a:ext cx="1427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/>
              <a:t>Sorry</a:t>
            </a:r>
            <a:endParaRPr lang="en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EE6721-D39E-459B-A14A-89B0B3524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2" r="1417"/>
          <a:stretch/>
        </p:blipFill>
        <p:spPr>
          <a:xfrm>
            <a:off x="2690490" y="4717203"/>
            <a:ext cx="2637111" cy="2140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AE4C3E-02A3-48CD-9546-C7C9A3E14A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1"/>
          <a:stretch/>
        </p:blipFill>
        <p:spPr>
          <a:xfrm>
            <a:off x="5328390" y="4716336"/>
            <a:ext cx="2421099" cy="214166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FA4627-6567-42E3-85BD-00124FFDA6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9717" y="4716336"/>
            <a:ext cx="1448095" cy="21416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FB38586-D185-4B73-8D31-B88CB3FEF8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083"/>
          <a:stretch/>
        </p:blipFill>
        <p:spPr>
          <a:xfrm>
            <a:off x="7750278" y="4716336"/>
            <a:ext cx="2989439" cy="214166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9C7EDD6-5909-4F38-8FDA-E670760DAB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17844" y="0"/>
            <a:ext cx="2274156" cy="147732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4AEE7EF-0F2E-446D-A7E5-5DA0A963F5CE}"/>
              </a:ext>
            </a:extLst>
          </p:cNvPr>
          <p:cNvSpPr txBox="1"/>
          <p:nvPr/>
        </p:nvSpPr>
        <p:spPr>
          <a:xfrm>
            <a:off x="10245555" y="16829"/>
            <a:ext cx="8093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>
                <a:solidFill>
                  <a:schemeClr val="bg1"/>
                </a:solidFill>
              </a:rPr>
              <a:t>My PP</a:t>
            </a:r>
            <a:endParaRPr lang="en-NL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898172-1937-4625-B195-2F9A728F2BA6}"/>
              </a:ext>
            </a:extLst>
          </p:cNvPr>
          <p:cNvSpPr txBox="1"/>
          <p:nvPr/>
        </p:nvSpPr>
        <p:spPr>
          <a:xfrm>
            <a:off x="10657703" y="1458755"/>
            <a:ext cx="153429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 after finding out </a:t>
            </a:r>
            <a:r>
              <a:rPr lang="en-US" dirty="0" err="1"/>
              <a:t>gabes</a:t>
            </a:r>
            <a:r>
              <a:rPr lang="en-US" dirty="0"/>
              <a:t> gf was </a:t>
            </a:r>
            <a:r>
              <a:rPr lang="en-US" dirty="0" err="1"/>
              <a:t>gonna</a:t>
            </a:r>
            <a:r>
              <a:rPr lang="en-US" dirty="0"/>
              <a:t> be here</a:t>
            </a:r>
          </a:p>
        </p:txBody>
      </p:sp>
    </p:spTree>
    <p:extLst>
      <p:ext uri="{BB962C8B-B14F-4D97-AF65-F5344CB8AC3E}">
        <p14:creationId xmlns:p14="http://schemas.microsoft.com/office/powerpoint/2010/main" val="9433975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Amber: Cat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Good on her own</a:t>
            </a:r>
          </a:p>
          <a:p>
            <a:r>
              <a:rPr lang="en-US" dirty="0"/>
              <a:t>Will pick a fight with you</a:t>
            </a:r>
          </a:p>
          <a:p>
            <a:r>
              <a:rPr lang="en-US" dirty="0"/>
              <a:t>Will warm up to you eventually</a:t>
            </a:r>
          </a:p>
          <a:p>
            <a:r>
              <a:rPr lang="en-US" dirty="0"/>
              <a:t>Cute </a:t>
            </a:r>
          </a:p>
          <a:p>
            <a:r>
              <a:rPr lang="en-US" dirty="0"/>
              <a:t>Bad memory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she dies:</a:t>
            </a:r>
          </a:p>
          <a:p>
            <a:pPr marL="0" indent="0">
              <a:buNone/>
            </a:pPr>
            <a:r>
              <a:rPr lang="en-US" dirty="0"/>
              <a:t>Sassed off to the wrong person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563B704A-3972-4ECD-8345-B4866F5B0A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1717674" cy="1493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9AA626F5-A84F-439D-B1C6-78D0059AEA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26" y="4095750"/>
            <a:ext cx="3628174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A19C5D33-4F8A-45A8-B455-CA0135A8E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1201" y="-11420"/>
            <a:ext cx="1574800" cy="1509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Woman yelling at cat meme: His name is Smudge, he&amp;#39;s from Ottawa and he  hates salad | CTV News">
            <a:extLst>
              <a:ext uri="{FF2B5EF4-FFF2-40B4-BE49-F238E27FC236}">
                <a16:creationId xmlns:a16="http://schemas.microsoft.com/office/drawing/2014/main" id="{B813D5A5-B48B-41C2-9E9E-8FB3904B6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674" y="-11419"/>
            <a:ext cx="4378326" cy="2464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77387E49-CFBC-47CE-8004-B507534A82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9550" y="2453155"/>
            <a:ext cx="1822450" cy="1648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Image about cat in — reaction memes by 𝑟𝑜𝑠𝑖𝑒 on We Heart It">
            <a:extLst>
              <a:ext uri="{FF2B5EF4-FFF2-40B4-BE49-F238E27FC236}">
                <a16:creationId xmlns:a16="http://schemas.microsoft.com/office/drawing/2014/main" id="{4BE4310D-56E5-40B2-A3F2-A3254D4353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826" y="2453155"/>
            <a:ext cx="1805724" cy="1648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14" descr="Cat meme - 110+ memes and reaction images">
            <a:extLst>
              <a:ext uri="{FF2B5EF4-FFF2-40B4-BE49-F238E27FC236}">
                <a16:creationId xmlns:a16="http://schemas.microsoft.com/office/drawing/2014/main" id="{2891C545-1DFA-4E8E-8B18-210B7752B8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7" name="AutoShape 18" descr="Cat standing on 2 legs holding a knife meme">
            <a:extLst>
              <a:ext uri="{FF2B5EF4-FFF2-40B4-BE49-F238E27FC236}">
                <a16:creationId xmlns:a16="http://schemas.microsoft.com/office/drawing/2014/main" id="{3DBE7CF6-9AC9-440C-AC9A-9A590B6CA0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72100" y="235426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9" name="AutoShape 22">
            <a:extLst>
              <a:ext uri="{FF2B5EF4-FFF2-40B4-BE49-F238E27FC236}">
                <a16:creationId xmlns:a16="http://schemas.microsoft.com/office/drawing/2014/main" id="{919C3908-3D36-4142-B5FA-C24CB39FDD5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079500" y="1181100"/>
            <a:ext cx="7874000" cy="787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sp>
        <p:nvSpPr>
          <p:cNvPr id="11" name="AutoShape 24">
            <a:extLst>
              <a:ext uri="{FF2B5EF4-FFF2-40B4-BE49-F238E27FC236}">
                <a16:creationId xmlns:a16="http://schemas.microsoft.com/office/drawing/2014/main" id="{30882615-FB43-4305-BA72-A2B3C150C49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7194" name="Picture 26" descr="45 Cat reaction pics lmao ideas | cute cats, cat memes, funny animals">
            <a:extLst>
              <a:ext uri="{FF2B5EF4-FFF2-40B4-BE49-F238E27FC236}">
                <a16:creationId xmlns:a16="http://schemas.microsoft.com/office/drawing/2014/main" id="{7490AE43-F24B-4435-9F33-1AC4142C8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3" y="4619625"/>
            <a:ext cx="2238375" cy="2238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6" name="Picture 28" descr="Random cat reaction images I&amp;#39;ve collected. - Album on Imgur">
            <a:extLst>
              <a:ext uri="{FF2B5EF4-FFF2-40B4-BE49-F238E27FC236}">
                <a16:creationId xmlns:a16="http://schemas.microsoft.com/office/drawing/2014/main" id="{FAF8EF92-1B0A-4C9D-B74B-BF2B9278A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63" y="2401887"/>
            <a:ext cx="2244725" cy="2244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98" name="Picture 30" descr="You and what army? | Knife Cat | Know Your Meme">
            <a:extLst>
              <a:ext uri="{FF2B5EF4-FFF2-40B4-BE49-F238E27FC236}">
                <a16:creationId xmlns:a16="http://schemas.microsoft.com/office/drawing/2014/main" id="{747F4250-149A-4B91-A0C5-D677931F8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824" y="1478734"/>
            <a:ext cx="1805725" cy="131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4894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Liam: Goose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Pride</a:t>
            </a:r>
          </a:p>
          <a:p>
            <a:r>
              <a:rPr lang="en-US" dirty="0"/>
              <a:t>Aloof</a:t>
            </a:r>
          </a:p>
          <a:p>
            <a:r>
              <a:rPr lang="en-US" dirty="0"/>
              <a:t>Based</a:t>
            </a:r>
          </a:p>
          <a:p>
            <a:r>
              <a:rPr lang="en-US" dirty="0"/>
              <a:t>Will go clubbing with his skein of fellow geese</a:t>
            </a:r>
          </a:p>
          <a:p>
            <a:r>
              <a:rPr lang="en-US" dirty="0"/>
              <a:t>Think twice before attacking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he dies:</a:t>
            </a:r>
          </a:p>
          <a:p>
            <a:pPr marL="0" indent="0">
              <a:buNone/>
            </a:pPr>
            <a:r>
              <a:rPr lang="en-US" dirty="0"/>
              <a:t>Said “I will forgive you” unprompted one too many times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97C60D-68D0-40CD-8F7D-5AE3E7853D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0"/>
            <a:ext cx="3124200" cy="341430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33144-2A41-4362-BC71-E80CEFD34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392" y="0"/>
            <a:ext cx="2596408" cy="2089150"/>
          </a:xfrm>
          <a:prstGeom prst="rect">
            <a:avLst/>
          </a:prstGeom>
        </p:spPr>
      </p:pic>
      <p:pic>
        <p:nvPicPr>
          <p:cNvPr id="6146" name="Picture 2" descr="Untitled Goose&amp;#39;s &amp;quot;Peace Was Never an Option&amp;quot; #2 | Untitled Goose Game |  Cute memes, Funny relatable memes, Reactions meme">
            <a:extLst>
              <a:ext uri="{FF2B5EF4-FFF2-40B4-BE49-F238E27FC236}">
                <a16:creationId xmlns:a16="http://schemas.microsoft.com/office/drawing/2014/main" id="{B8E39D1D-6B41-4DE8-B96B-A26DE3F5F6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1200" y="4975976"/>
            <a:ext cx="3740150" cy="1882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290 ❀Geese❀ ideas | goose, gaming memes, honking">
            <a:extLst>
              <a:ext uri="{FF2B5EF4-FFF2-40B4-BE49-F238E27FC236}">
                <a16:creationId xmlns:a16="http://schemas.microsoft.com/office/drawing/2014/main" id="{21CB0C31-2564-4744-A640-152DF309A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610" y="2946399"/>
            <a:ext cx="2138781" cy="2149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eese, Memes HD Wallpapers / Desktop and Mobile Images &amp;amp; Photos">
            <a:extLst>
              <a:ext uri="{FF2B5EF4-FFF2-40B4-BE49-F238E27FC236}">
                <a16:creationId xmlns:a16="http://schemas.microsoft.com/office/drawing/2014/main" id="{20278988-5C42-49A4-BEC2-1D009EF79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919" y="3414304"/>
            <a:ext cx="2172782" cy="1629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You can&amp;#39;t tell me that ain&amp;#39;t the cutest darn goose : r/aww">
            <a:extLst>
              <a:ext uri="{FF2B5EF4-FFF2-40B4-BE49-F238E27FC236}">
                <a16:creationId xmlns:a16="http://schemas.microsoft.com/office/drawing/2014/main" id="{F98B82E0-357A-4D3C-8789-710B9A1D8A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2843" y="0"/>
            <a:ext cx="1728549" cy="186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8156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Mark: </a:t>
            </a:r>
            <a:r>
              <a:rPr lang="nl-NL" b="1" dirty="0" err="1"/>
              <a:t>Dumb</a:t>
            </a:r>
            <a:r>
              <a:rPr lang="nl-NL" dirty="0"/>
              <a:t> golden </a:t>
            </a:r>
            <a:r>
              <a:rPr lang="nl-NL" dirty="0" err="1"/>
              <a:t>retriever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44675"/>
            <a:ext cx="10515600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Overly friendly to </a:t>
            </a:r>
            <a:r>
              <a:rPr lang="en-US" strike="sngStrike" dirty="0"/>
              <a:t>strangers</a:t>
            </a:r>
            <a:r>
              <a:rPr lang="en-US" dirty="0"/>
              <a:t> new people</a:t>
            </a:r>
          </a:p>
          <a:p>
            <a:r>
              <a:rPr lang="en-US" dirty="0"/>
              <a:t>Doesn’t get the hint</a:t>
            </a:r>
          </a:p>
          <a:p>
            <a:r>
              <a:rPr lang="en-US" dirty="0"/>
              <a:t>No danger sense</a:t>
            </a:r>
          </a:p>
          <a:p>
            <a:r>
              <a:rPr lang="en-US" dirty="0"/>
              <a:t>Doesn’t mind getting insulted</a:t>
            </a:r>
          </a:p>
          <a:p>
            <a:r>
              <a:rPr lang="en-US" dirty="0"/>
              <a:t>Overconfident</a:t>
            </a:r>
          </a:p>
          <a:p>
            <a:r>
              <a:rPr lang="en-US" dirty="0"/>
              <a:t>(blond hair)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he dies:</a:t>
            </a:r>
          </a:p>
          <a:p>
            <a:pPr marL="0" indent="0">
              <a:buNone/>
            </a:pPr>
            <a:r>
              <a:rPr lang="en-US" dirty="0"/>
              <a:t>Insulted a stranger during a night walk. (he does this quite often see point 3)</a:t>
            </a:r>
          </a:p>
        </p:txBody>
      </p:sp>
      <p:pic>
        <p:nvPicPr>
          <p:cNvPr id="8194" name="Picture 2" descr="Boop My Nose ®️ on Instagram: “Boop 👆 📷: @tuckerthegoldenbabe 🐶: Golden  Retriever #boopmynose • New merch available a… | Really cute dogs, Golden  retriever, Dogs">
            <a:extLst>
              <a:ext uri="{FF2B5EF4-FFF2-40B4-BE49-F238E27FC236}">
                <a16:creationId xmlns:a16="http://schemas.microsoft.com/office/drawing/2014/main" id="{780E5923-F67D-4DBF-8541-A5A35C9994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00" y="0"/>
            <a:ext cx="240030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My dog was too dumb to know what to do with a whole sandwich. She just  carried it around the house and cried. : r/WhatsWrongWithYourDog">
            <a:extLst>
              <a:ext uri="{FF2B5EF4-FFF2-40B4-BE49-F238E27FC236}">
                <a16:creationId xmlns:a16="http://schemas.microsoft.com/office/drawing/2014/main" id="{8A60F386-4A07-4706-ABA2-E46E1C1B57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5556"/>
          <a:stretch/>
        </p:blipFill>
        <p:spPr bwMode="auto">
          <a:xfrm>
            <a:off x="7615956" y="3175"/>
            <a:ext cx="2175744" cy="29971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The gorgeous golden retriever: Friendship, loyalty and love">
            <a:extLst>
              <a:ext uri="{FF2B5EF4-FFF2-40B4-BE49-F238E27FC236}">
                <a16:creationId xmlns:a16="http://schemas.microsoft.com/office/drawing/2014/main" id="{B4EAD77A-9A79-4D01-AAA5-8760A7EE92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3"/>
          <a:stretch/>
        </p:blipFill>
        <p:spPr bwMode="auto">
          <a:xfrm>
            <a:off x="8820150" y="2636468"/>
            <a:ext cx="1670050" cy="115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14 Funny Golden Retriever Memes That Will Make You Fall In Love With Them -  PetPress">
            <a:extLst>
              <a:ext uri="{FF2B5EF4-FFF2-40B4-BE49-F238E27FC236}">
                <a16:creationId xmlns:a16="http://schemas.microsoft.com/office/drawing/2014/main" id="{A3488904-5606-4EEF-BD1E-AFDD9E39EC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7951" y="3000374"/>
            <a:ext cx="3632199" cy="2247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7247782-5A50-4F2F-B25F-1116358E86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0150" y="3581434"/>
            <a:ext cx="1690142" cy="1669613"/>
          </a:xfrm>
          <a:prstGeom prst="rect">
            <a:avLst/>
          </a:prstGeom>
        </p:spPr>
      </p:pic>
      <p:pic>
        <p:nvPicPr>
          <p:cNvPr id="8204" name="Picture 12" descr="Cute Golden Retriever doggy wearing glasses. What a cute and funny pet!  Cuteness overload for perfect meme! stock photo  23457dc0-6add-4b69-a12a-47a138e9b0ba">
            <a:extLst>
              <a:ext uri="{FF2B5EF4-FFF2-40B4-BE49-F238E27FC236}">
                <a16:creationId xmlns:a16="http://schemas.microsoft.com/office/drawing/2014/main" id="{BDEDC784-509A-49B7-A09C-9BFE782EF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0200" y="3004567"/>
            <a:ext cx="1690142" cy="2255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0042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Farris</a:t>
            </a:r>
            <a:r>
              <a:rPr lang="nl-NL" dirty="0"/>
              <a:t>: Deer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Is a dear</a:t>
            </a:r>
          </a:p>
          <a:p>
            <a:r>
              <a:rPr lang="en-US" dirty="0"/>
              <a:t>Reliable</a:t>
            </a:r>
          </a:p>
          <a:p>
            <a:r>
              <a:rPr lang="en-US" dirty="0"/>
              <a:t>Old</a:t>
            </a:r>
          </a:p>
          <a:p>
            <a:r>
              <a:rPr lang="en-US" dirty="0"/>
              <a:t>Kind</a:t>
            </a:r>
          </a:p>
          <a:p>
            <a:r>
              <a:rPr lang="en-US" dirty="0"/>
              <a:t>Hates math (fun fact: most animals don’t like math) 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he dies:</a:t>
            </a:r>
          </a:p>
          <a:p>
            <a:pPr marL="0" indent="0">
              <a:buNone/>
            </a:pPr>
            <a:r>
              <a:rPr lang="en-US" dirty="0"/>
              <a:t>Old 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9102E-11C5-48A4-8062-50601483A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798" y="0"/>
            <a:ext cx="2811202" cy="2587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27553E-5CE1-4D88-BDE0-A27B91263144}"/>
              </a:ext>
            </a:extLst>
          </p:cNvPr>
          <p:cNvSpPr txBox="1"/>
          <p:nvPr/>
        </p:nvSpPr>
        <p:spPr>
          <a:xfrm>
            <a:off x="9380798" y="2629584"/>
            <a:ext cx="2811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Farris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DM </a:t>
            </a:r>
            <a:r>
              <a:rPr lang="nl-NL" dirty="0" err="1"/>
              <a:t>asks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a </a:t>
            </a:r>
            <a:r>
              <a:rPr lang="nl-NL" dirty="0" err="1"/>
              <a:t>recap</a:t>
            </a:r>
            <a:endParaRPr lang="en-NL" dirty="0"/>
          </a:p>
        </p:txBody>
      </p:sp>
      <p:pic>
        <p:nvPicPr>
          <p:cNvPr id="9218" name="Picture 2" descr="Oh deer God - Angry Deer | Meme Generator">
            <a:extLst>
              <a:ext uri="{FF2B5EF4-FFF2-40B4-BE49-F238E27FC236}">
                <a16:creationId xmlns:a16="http://schemas.microsoft.com/office/drawing/2014/main" id="{E5EB781D-1EF9-4E1C-AD63-C13918731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448" y="-19315"/>
            <a:ext cx="2357360" cy="156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A2980F-0D3B-4367-A64D-FBBF401BB8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2900" y="4001294"/>
            <a:ext cx="2959100" cy="2068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3336B4B-CDDA-45C2-883F-572C7C254F98}"/>
              </a:ext>
            </a:extLst>
          </p:cNvPr>
          <p:cNvSpPr txBox="1"/>
          <p:nvPr/>
        </p:nvSpPr>
        <p:spPr>
          <a:xfrm>
            <a:off x="9232900" y="6204949"/>
            <a:ext cx="295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Farris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horny</a:t>
            </a:r>
            <a:r>
              <a:rPr lang="nl-NL" dirty="0"/>
              <a:t> </a:t>
            </a:r>
            <a:r>
              <a:rPr lang="nl-NL" dirty="0" err="1"/>
              <a:t>memes</a:t>
            </a:r>
            <a:endParaRPr lang="en-NL" dirty="0"/>
          </a:p>
        </p:txBody>
      </p:sp>
      <p:pic>
        <p:nvPicPr>
          <p:cNvPr id="9220" name="Picture 4" descr="angry deer Blank Template - Imgflip">
            <a:extLst>
              <a:ext uri="{FF2B5EF4-FFF2-40B4-BE49-F238E27FC236}">
                <a16:creationId xmlns:a16="http://schemas.microsoft.com/office/drawing/2014/main" id="{59A531DB-ECD2-41A8-98F2-3DF1B89FD2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37"/>
          <a:stretch/>
        </p:blipFill>
        <p:spPr bwMode="auto">
          <a:xfrm>
            <a:off x="3666522" y="-20843"/>
            <a:ext cx="3675925" cy="259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072E0FF-BAC4-4852-9439-7E111A300246}"/>
              </a:ext>
            </a:extLst>
          </p:cNvPr>
          <p:cNvSpPr txBox="1"/>
          <p:nvPr/>
        </p:nvSpPr>
        <p:spPr>
          <a:xfrm>
            <a:off x="3666522" y="2629584"/>
            <a:ext cx="367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err="1"/>
              <a:t>Farris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a </a:t>
            </a:r>
            <a:r>
              <a:rPr lang="nl-NL" dirty="0" err="1"/>
              <a:t>math</a:t>
            </a:r>
            <a:r>
              <a:rPr lang="nl-NL" dirty="0"/>
              <a:t> </a:t>
            </a:r>
            <a:r>
              <a:rPr lang="nl-NL" dirty="0" err="1"/>
              <a:t>lesson</a:t>
            </a:r>
            <a:endParaRPr lang="en-NL" dirty="0"/>
          </a:p>
        </p:txBody>
      </p:sp>
      <p:pic>
        <p:nvPicPr>
          <p:cNvPr id="9222" name="Picture 6" descr="O&amp;#39; heralds of new i beg of thine to bless my post.: memes">
            <a:extLst>
              <a:ext uri="{FF2B5EF4-FFF2-40B4-BE49-F238E27FC236}">
                <a16:creationId xmlns:a16="http://schemas.microsoft.com/office/drawing/2014/main" id="{22334E91-B30C-4210-9A6F-5452AE9C2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0" y="4457876"/>
            <a:ext cx="2147888" cy="2400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Red Deer Antlers | Wildlife Online">
            <a:extLst>
              <a:ext uri="{FF2B5EF4-FFF2-40B4-BE49-F238E27FC236}">
                <a16:creationId xmlns:a16="http://schemas.microsoft.com/office/drawing/2014/main" id="{98A143D4-2D4A-45B0-80EE-5A8AEB91FE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447" y="1542154"/>
            <a:ext cx="2038350" cy="1222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wholesome small buck (i&amp;#39;m crying 🥺🥺🥺) : r/wholesomememes">
            <a:extLst>
              <a:ext uri="{FF2B5EF4-FFF2-40B4-BE49-F238E27FC236}">
                <a16:creationId xmlns:a16="http://schemas.microsoft.com/office/drawing/2014/main" id="{E799B0A8-950E-4C96-938D-2A2D5ED8C4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130"/>
          <a:stretch/>
        </p:blipFill>
        <p:spPr bwMode="auto">
          <a:xfrm>
            <a:off x="3533073" y="4457876"/>
            <a:ext cx="3553527" cy="2400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433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Gabe: Young mountain goat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LOVES to live on the edge </a:t>
            </a:r>
          </a:p>
          <a:p>
            <a:r>
              <a:rPr lang="en-US" dirty="0"/>
              <a:t>Chaotic</a:t>
            </a:r>
          </a:p>
          <a:p>
            <a:r>
              <a:rPr lang="en-US" dirty="0"/>
              <a:t>Problematic</a:t>
            </a:r>
          </a:p>
          <a:p>
            <a:r>
              <a:rPr lang="en-US" dirty="0"/>
              <a:t>Doesn’t know about sex</a:t>
            </a:r>
          </a:p>
          <a:p>
            <a:r>
              <a:rPr lang="en-US" dirty="0"/>
              <a:t>??? How did he even get in this situation?? How will he get out???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he dies:</a:t>
            </a:r>
          </a:p>
          <a:p>
            <a:pPr marL="0" indent="0">
              <a:buNone/>
            </a:pPr>
            <a:r>
              <a:rPr lang="en-US" dirty="0"/>
              <a:t>Didn’t understand what his gf meant by extreme pegging</a:t>
            </a:r>
          </a:p>
        </p:txBody>
      </p:sp>
      <p:pic>
        <p:nvPicPr>
          <p:cNvPr id="3074" name="Picture 2" descr="Stream I got it from my Daddy MEME by Leopard Sushi | Listen online for  free on SoundCloud">
            <a:extLst>
              <a:ext uri="{FF2B5EF4-FFF2-40B4-BE49-F238E27FC236}">
                <a16:creationId xmlns:a16="http://schemas.microsoft.com/office/drawing/2014/main" id="{D19D99CA-7962-4AA1-A3E6-63CF041072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1100" y="4737100"/>
            <a:ext cx="2120900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h god | Animal captions, Funny animals, Mountain goat">
            <a:extLst>
              <a:ext uri="{FF2B5EF4-FFF2-40B4-BE49-F238E27FC236}">
                <a16:creationId xmlns:a16="http://schemas.microsoft.com/office/drawing/2014/main" id="{A9096177-DD37-43A3-88BB-565944D31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8300" y="0"/>
            <a:ext cx="1663700" cy="243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Physics: exists Goats: we - )">
            <a:extLst>
              <a:ext uri="{FF2B5EF4-FFF2-40B4-BE49-F238E27FC236}">
                <a16:creationId xmlns:a16="http://schemas.microsoft.com/office/drawing/2014/main" id="{B875A6A9-EA65-48E7-A6FA-73CB5B33DD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4"/>
          <a:stretch/>
        </p:blipFill>
        <p:spPr bwMode="auto">
          <a:xfrm>
            <a:off x="8649011" y="0"/>
            <a:ext cx="1879289" cy="243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sBattle: This smug little bastard of a goat. : r/photoshopbattles">
            <a:extLst>
              <a:ext uri="{FF2B5EF4-FFF2-40B4-BE49-F238E27FC236}">
                <a16:creationId xmlns:a16="http://schemas.microsoft.com/office/drawing/2014/main" id="{F58E0D66-A773-4C7E-96E3-F20601B4C4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8800" y="2314584"/>
            <a:ext cx="1289854" cy="129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Smug Goat | Know Your Meme">
            <a:extLst>
              <a:ext uri="{FF2B5EF4-FFF2-40B4-BE49-F238E27FC236}">
                <a16:creationId xmlns:a16="http://schemas.microsoft.com/office/drawing/2014/main" id="{C5C395E5-2546-412C-85B2-613C3A96A3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2304" y="2525441"/>
            <a:ext cx="1399696" cy="2120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SCARED GOAT – OK Reading &amp;amp; Writing">
            <a:extLst>
              <a:ext uri="{FF2B5EF4-FFF2-40B4-BE49-F238E27FC236}">
                <a16:creationId xmlns:a16="http://schemas.microsoft.com/office/drawing/2014/main" id="{6652979B-1D10-4824-A6AB-5B35623670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9300" y="4352464"/>
            <a:ext cx="1701800" cy="1258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63CBE6-DD87-48A8-9469-13891D5BF7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60294" y="2334915"/>
            <a:ext cx="611962" cy="792769"/>
          </a:xfrm>
          <a:prstGeom prst="rect">
            <a:avLst/>
          </a:prstGeom>
        </p:spPr>
      </p:pic>
      <p:pic>
        <p:nvPicPr>
          <p:cNvPr id="3086" name="Picture 14" descr="At 91 degree Goat I can walk on you meme - MemeZila.com">
            <a:extLst>
              <a:ext uri="{FF2B5EF4-FFF2-40B4-BE49-F238E27FC236}">
                <a16:creationId xmlns:a16="http://schemas.microsoft.com/office/drawing/2014/main" id="{3AF9AE96-E73D-4013-B2C0-0A01AD4436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309073"/>
            <a:ext cx="2324411" cy="2267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382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Jarex</a:t>
            </a:r>
            <a:r>
              <a:rPr lang="en-US" dirty="0"/>
              <a:t>: Capybara (with lots of crab friends)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Vibes with everyone</a:t>
            </a:r>
          </a:p>
          <a:p>
            <a:r>
              <a:rPr lang="en-US" dirty="0"/>
              <a:t>Wholesome</a:t>
            </a:r>
          </a:p>
          <a:p>
            <a:r>
              <a:rPr lang="en-US" dirty="0"/>
              <a:t>Chill</a:t>
            </a:r>
          </a:p>
          <a:p>
            <a:r>
              <a:rPr lang="en-US" dirty="0"/>
              <a:t>Interesting no matter what he talks about</a:t>
            </a:r>
          </a:p>
          <a:p>
            <a:r>
              <a:rPr lang="en-US" dirty="0"/>
              <a:t>Blessed </a:t>
            </a:r>
            <a:r>
              <a:rPr lang="en-US" dirty="0" err="1"/>
              <a:t>boi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he dies:</a:t>
            </a:r>
          </a:p>
          <a:p>
            <a:pPr marL="0" indent="0">
              <a:buNone/>
            </a:pPr>
            <a:r>
              <a:rPr lang="en-US" dirty="0"/>
              <a:t>Tricked the wrong person into a </a:t>
            </a:r>
            <a:r>
              <a:rPr lang="en-US" dirty="0" err="1"/>
              <a:t>deez</a:t>
            </a:r>
            <a:r>
              <a:rPr lang="en-US" dirty="0"/>
              <a:t> nuts joke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63BEEC-DADF-4431-B213-7E3C29F76D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783"/>
          <a:stretch/>
        </p:blipFill>
        <p:spPr>
          <a:xfrm>
            <a:off x="10319096" y="1825625"/>
            <a:ext cx="1964980" cy="879475"/>
          </a:xfrm>
          <a:prstGeom prst="rect">
            <a:avLst/>
          </a:prstGeom>
        </p:spPr>
      </p:pic>
      <p:pic>
        <p:nvPicPr>
          <p:cNvPr id="5122" name="Picture 2" descr="THIS IS CALLED A CAPYBARA AND IT&amp;#39;S SO. F**KING. CHILL. - 9GAG">
            <a:extLst>
              <a:ext uri="{FF2B5EF4-FFF2-40B4-BE49-F238E27FC236}">
                <a16:creationId xmlns:a16="http://schemas.microsoft.com/office/drawing/2014/main" id="{06CA3A4A-C6EA-4BAB-8C93-DA0663618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9250" y="2705100"/>
            <a:ext cx="4152900" cy="415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apybara Meme - IdleMeme">
            <a:extLst>
              <a:ext uri="{FF2B5EF4-FFF2-40B4-BE49-F238E27FC236}">
                <a16:creationId xmlns:a16="http://schemas.microsoft.com/office/drawing/2014/main" id="{25217F02-2274-4509-A62A-5E4F723243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3823" y="1392010"/>
            <a:ext cx="1473666" cy="1631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Capybara Memes — feeling suspicious">
            <a:extLst>
              <a:ext uri="{FF2B5EF4-FFF2-40B4-BE49-F238E27FC236}">
                <a16:creationId xmlns:a16="http://schemas.microsoft.com/office/drawing/2014/main" id="{EE5457B7-A946-47B3-A01F-72FBE494E9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489" y="1392010"/>
            <a:ext cx="1618611" cy="1313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Capybara Meme - IdleMeme">
            <a:extLst>
              <a:ext uri="{FF2B5EF4-FFF2-40B4-BE49-F238E27FC236}">
                <a16:creationId xmlns:a16="http://schemas.microsoft.com/office/drawing/2014/main" id="{C1A26E03-B7EE-49FD-B87F-7681F8E4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8350" y="3699102"/>
            <a:ext cx="2330450" cy="188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>
            <a:extLst>
              <a:ext uri="{FF2B5EF4-FFF2-40B4-BE49-F238E27FC236}">
                <a16:creationId xmlns:a16="http://schemas.microsoft.com/office/drawing/2014/main" id="{1B62B2EC-B850-40D3-9004-30E785463E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14"/>
          <a:stretch/>
        </p:blipFill>
        <p:spPr bwMode="auto">
          <a:xfrm>
            <a:off x="10213976" y="19613"/>
            <a:ext cx="2070100" cy="180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svitac 九十 七 | Capybara, Cute animals, Dankest memes">
            <a:extLst>
              <a:ext uri="{FF2B5EF4-FFF2-40B4-BE49-F238E27FC236}">
                <a16:creationId xmlns:a16="http://schemas.microsoft.com/office/drawing/2014/main" id="{9E0D89E7-9882-4FF4-A035-609E79458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6100" y="1308840"/>
            <a:ext cx="1060450" cy="1396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360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6DA1B-AD1E-4EDF-9607-5323ABF665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Poke: </a:t>
            </a:r>
            <a:r>
              <a:rPr lang="en-US" dirty="0" err="1"/>
              <a:t>Scalie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B8116-DA84-4947-AE88-0D37388694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Horny</a:t>
            </a:r>
          </a:p>
          <a:p>
            <a:r>
              <a:rPr lang="en-US" dirty="0"/>
              <a:t>A </a:t>
            </a:r>
            <a:r>
              <a:rPr lang="en-US" dirty="0" err="1"/>
              <a:t>scalie</a:t>
            </a:r>
            <a:endParaRPr lang="en-US" dirty="0"/>
          </a:p>
          <a:p>
            <a:r>
              <a:rPr lang="en-US" dirty="0"/>
              <a:t>Likes commissions</a:t>
            </a:r>
          </a:p>
          <a:p>
            <a:r>
              <a:rPr lang="en-US" dirty="0"/>
              <a:t>Used to being bullied by everyone else</a:t>
            </a:r>
          </a:p>
          <a:p>
            <a:r>
              <a:rPr lang="en-US" dirty="0"/>
              <a:t>SIMP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How he dies:</a:t>
            </a:r>
          </a:p>
          <a:p>
            <a:pPr marL="0" indent="0">
              <a:buNone/>
            </a:pPr>
            <a:r>
              <a:rPr lang="en-US" dirty="0" err="1"/>
              <a:t>Dommy</a:t>
            </a:r>
            <a:r>
              <a:rPr lang="en-US" dirty="0"/>
              <a:t> mommy went too far (he died willingly)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0B1F9-7FA1-4BF0-B6BC-C737B001D5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5950" y="3163319"/>
            <a:ext cx="2692400" cy="27466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7905B-6F31-4434-9726-0D15898D6AD8}"/>
              </a:ext>
            </a:extLst>
          </p:cNvPr>
          <p:cNvSpPr txBox="1"/>
          <p:nvPr/>
        </p:nvSpPr>
        <p:spPr>
          <a:xfrm>
            <a:off x="9499600" y="5886450"/>
            <a:ext cx="2692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Literally provided me with evidence yesterday (unprompted)</a:t>
            </a:r>
          </a:p>
        </p:txBody>
      </p:sp>
      <p:pic>
        <p:nvPicPr>
          <p:cNvPr id="10242" name="Picture 2" descr="Virgin Furry vs Chad Scalie | Virgin vs. Chad | Know Your Meme">
            <a:extLst>
              <a:ext uri="{FF2B5EF4-FFF2-40B4-BE49-F238E27FC236}">
                <a16:creationId xmlns:a16="http://schemas.microsoft.com/office/drawing/2014/main" id="{2D1E76F8-63A4-4657-BECD-C411DFC3E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6530" y="0"/>
            <a:ext cx="4373070" cy="177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Сomics meme: &amp;quot;furries scalies&amp;quot; - Comics - Meme-arsenal.com">
            <a:extLst>
              <a:ext uri="{FF2B5EF4-FFF2-40B4-BE49-F238E27FC236}">
                <a16:creationId xmlns:a16="http://schemas.microsoft.com/office/drawing/2014/main" id="{32A45450-23C1-446A-B69C-29DB26C77F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382"/>
          <a:stretch/>
        </p:blipFill>
        <p:spPr bwMode="auto">
          <a:xfrm>
            <a:off x="9499600" y="0"/>
            <a:ext cx="2692400" cy="177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utoShape 8" descr="Simp Lord">
            <a:extLst>
              <a:ext uri="{FF2B5EF4-FFF2-40B4-BE49-F238E27FC236}">
                <a16:creationId xmlns:a16="http://schemas.microsoft.com/office/drawing/2014/main" id="{37A486B0-7B6B-4B1F-B9DE-C723F8C5BBE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NL"/>
          </a:p>
        </p:txBody>
      </p:sp>
      <p:pic>
        <p:nvPicPr>
          <p:cNvPr id="10250" name="Picture 10" descr="A simp has fallen for an e girl? Hah! I only fall for Vr girls! :  r/lostpause">
            <a:extLst>
              <a:ext uri="{FF2B5EF4-FFF2-40B4-BE49-F238E27FC236}">
                <a16:creationId xmlns:a16="http://schemas.microsoft.com/office/drawing/2014/main" id="{028E7163-2C74-40A4-8E8F-0A6FB0152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6613" y="1782502"/>
            <a:ext cx="2319337" cy="25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52" name="Picture 12" descr="High-kicking bitch — cosmicbrew: 🦎📖 [ID: Two gifs of Brian David...">
            <a:extLst>
              <a:ext uri="{FF2B5EF4-FFF2-40B4-BE49-F238E27FC236}">
                <a16:creationId xmlns:a16="http://schemas.microsoft.com/office/drawing/2014/main" id="{487B7663-D429-4A76-9840-91FE3F221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5950" y="1782502"/>
            <a:ext cx="2692400" cy="1397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7152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95A9AFD71A62428E21AA496CC9A1A2" ma:contentTypeVersion="13" ma:contentTypeDescription="Een nieuw document maken." ma:contentTypeScope="" ma:versionID="edd96fc2634acfc9bc5f973a30264a4d">
  <xsd:schema xmlns:xsd="http://www.w3.org/2001/XMLSchema" xmlns:xs="http://www.w3.org/2001/XMLSchema" xmlns:p="http://schemas.microsoft.com/office/2006/metadata/properties" xmlns:ns3="b107dd42-4ed5-4d1c-99a7-78bfc8df2c01" xmlns:ns4="82e37eca-5135-4ab9-b5e0-a273a21bf3c4" targetNamespace="http://schemas.microsoft.com/office/2006/metadata/properties" ma:root="true" ma:fieldsID="f5bb4ab6e223743f2b4b848d13cf9d36" ns3:_="" ns4:_="">
    <xsd:import namespace="b107dd42-4ed5-4d1c-99a7-78bfc8df2c01"/>
    <xsd:import namespace="82e37eca-5135-4ab9-b5e0-a273a21bf3c4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AutoKeyPoints" minOccurs="0"/>
                <xsd:element ref="ns3:MediaServiceKeyPoints" minOccurs="0"/>
                <xsd:element ref="ns3:MediaServiceDateTaken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107dd42-4ed5-4d1c-99a7-78bfc8df2c0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Tags" ma:internalName="MediaServiceAutoTag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2e37eca-5135-4ab9-b5e0-a273a21bf3c4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B291E2C-FD18-4709-B706-225FB21A0CA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2F966A-28E4-4C43-8B68-98F353186B5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107dd42-4ed5-4d1c-99a7-78bfc8df2c01"/>
    <ds:schemaRef ds:uri="82e37eca-5135-4ab9-b5e0-a273a21bf3c4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19A964D-3550-4189-BDF6-28A9C2200FFB}">
  <ds:schemaRefs>
    <ds:schemaRef ds:uri="http://schemas.openxmlformats.org/package/2006/metadata/core-properties"/>
    <ds:schemaRef ds:uri="http://purl.org/dc/dcmitype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82e37eca-5135-4ab9-b5e0-a273a21bf3c4"/>
    <ds:schemaRef ds:uri="b107dd42-4ed5-4d1c-99a7-78bfc8df2c01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438</TotalTime>
  <Words>575</Words>
  <Application>Microsoft Office PowerPoint</Application>
  <PresentationFormat>Widescreen</PresentationFormat>
  <Paragraphs>133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Your spirit animal &amp; how you’d die</vt:lpstr>
      <vt:lpstr>Disclaimer for Gabes gf</vt:lpstr>
      <vt:lpstr>Amber: Cat</vt:lpstr>
      <vt:lpstr>Liam: Goose</vt:lpstr>
      <vt:lpstr>Mark: Dumb golden retriever</vt:lpstr>
      <vt:lpstr>Farris: Deer</vt:lpstr>
      <vt:lpstr>Gabe: Young mountain goat</vt:lpstr>
      <vt:lpstr>Jarex: Capybara (with lots of crab friends)</vt:lpstr>
      <vt:lpstr>Poke: Scalie</vt:lpstr>
      <vt:lpstr>Lupus: Fox</vt:lpstr>
      <vt:lpstr>Barth: Magpie </vt:lpstr>
      <vt:lpstr>Leon: Raccoon </vt:lpstr>
      <vt:lpstr>That’s it</vt:lpstr>
      <vt:lpstr>BOOONUS CONTENT!</vt:lpstr>
      <vt:lpstr>Ranking: Most daddy to least daddy</vt:lpstr>
      <vt:lpstr>THE END (real one)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Your spirit animal &amp; how you’d die</dc:title>
  <dc:creator>Engelen,Carmen C.P.</dc:creator>
  <cp:lastModifiedBy>Engelen,Carmen C.P.</cp:lastModifiedBy>
  <cp:revision>4</cp:revision>
  <dcterms:created xsi:type="dcterms:W3CDTF">2022-01-07T19:29:16Z</dcterms:created>
  <dcterms:modified xsi:type="dcterms:W3CDTF">2022-01-08T14:34:21Z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0x010100E995A9AFD71A62428E21AA496CC9A1A2</vt:lpwstr>
  </property>
</Properties>
</file>